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73301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655399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мамыр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 04</a:t>
            </a:r>
            <a:r>
              <a:rPr lang="kk-KZ" altLang="ru-RU" sz="1200" b="1" dirty="0" smtClean="0">
                <a:latin typeface="Times New Roman" pitchFamily="18" charset="0"/>
                <a:cs typeface="Times New Roman"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3629" y="22279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109036" y="318590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19870</TotalTime>
  <Words>605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2913</cp:revision>
  <cp:lastPrinted>2021-07-01T03:56:27Z</cp:lastPrinted>
  <dcterms:created xsi:type="dcterms:W3CDTF">2018-03-27T06:03:00Z</dcterms:created>
  <dcterms:modified xsi:type="dcterms:W3CDTF">2023-05-03T05:50:40Z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