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195593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928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Шығыстан жел соғады, күші 8-13, екпіні 15-20, күндіз кей уақытта 25 м/с. Ауа температурасы түнде 6-8, күндіз 20-22 градус жылы болады.</a:t>
            </a:r>
            <a:r>
              <a:rPr lang="kk-KZ" altLang="ru-RU" sz="1200" b="1" dirty="0" smtClean="0">
                <a:latin typeface="Times New Roman" pitchFamily="18" charset="0"/>
                <a:cs typeface="Times New Roman" pitchFamily="18" charset="0"/>
              </a:rPr>
              <a:t>    </a:t>
            </a:r>
          </a:p>
          <a:p>
            <a:r>
              <a:rPr lang="kk-KZ" altLang="ru-RU" sz="1200" b="1" dirty="0" smtClean="0">
                <a:latin typeface="Times New Roman" pitchFamily="18" charset="0"/>
                <a:cs typeface="Times New Roman" pitchFamily="18" charset="0"/>
              </a:rPr>
              <a:t>                                              05 </a:t>
            </a:r>
            <a:r>
              <a:rPr lang="kk-KZ" altLang="ru-RU" sz="1200" b="1" dirty="0" smtClean="0">
                <a:latin typeface="Times New Roman" pitchFamily="18" charset="0"/>
                <a:cs typeface="Times New Roman" pitchFamily="18" charset="0"/>
              </a:rPr>
              <a:t>мамырға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r>
              <a:rPr lang="kk-KZ" sz="1100" dirty="0" smtClean="0">
                <a:latin typeface="Times New Roman" pitchFamily="18" charset="0"/>
                <a:cs typeface="Times New Roman" pitchFamily="18" charset="0"/>
              </a:rPr>
              <a:t>Аздаған бұлтты, жауын-шашынсыз болады.  Шығыстан жел соғады, күші 8-13, екпіні </a:t>
            </a:r>
            <a:r>
              <a:rPr lang="kk-KZ" sz="1100" dirty="0" smtClean="0">
                <a:latin typeface="Times New Roman" pitchFamily="18" charset="0"/>
                <a:cs typeface="Times New Roman" pitchFamily="18" charset="0"/>
              </a:rPr>
              <a:t>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7-9 градус </a:t>
            </a:r>
            <a:r>
              <a:rPr lang="kk-KZ" sz="1100" dirty="0" smtClean="0">
                <a:latin typeface="Times New Roman" pitchFamily="18" charset="0"/>
                <a:cs typeface="Times New Roman" pitchFamily="18" charset="0"/>
              </a:rPr>
              <a:t>жылы болады.</a:t>
            </a: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13581</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2868</cp:revision>
  <cp:lastPrinted>2021-07-01T03:56:27Z</cp:lastPrinted>
  <dcterms:created xsi:type="dcterms:W3CDTF">2018-03-27T06:03:00Z</dcterms:created>
  <dcterms:modified xsi:type="dcterms:W3CDTF">2023-05-03T06:31:10Z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