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474" y="-3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03 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03 мамыр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0729521"/>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2098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0,4</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9277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9-14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05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мамырға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мамырға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4-6 градус жылы</a:t>
            </a:r>
            <a:r>
              <a:rPr lang="kk-KZ" sz="1200" dirty="0" smtClean="0">
                <a:latin typeface="Times New Roman" pitchFamily="18" charset="0"/>
                <a:cs typeface="Times New Roman" pitchFamily="18" charset="0"/>
              </a:rPr>
              <a:t>.</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altLang="ru-RU" sz="1200" dirty="0">
                <a:solidFill>
                  <a:srgbClr val="000000"/>
                </a:solidFill>
                <a:latin typeface="Times New Roman" pitchFamily="18" charset="0"/>
                <a:cs typeface="Times New Roman" pitchFamily="18" charset="0"/>
              </a:rPr>
              <a:t>04 мамырға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altLang="ru-RU" sz="1200" dirty="0">
                <a:solidFill>
                  <a:srgbClr val="000000"/>
                </a:solidFill>
                <a:latin typeface="Times New Roman" pitchFamily="18" charset="0"/>
                <a:cs typeface="Times New Roman" pitchFamily="18" charset="0"/>
              </a:rPr>
              <a:t>05 мамырға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13650</TotalTime>
  <Words>549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3023</cp:revision>
  <cp:lastPrinted>2021-07-01T03:56:27Z</cp:lastPrinted>
  <dcterms:created xsi:type="dcterms:W3CDTF">2018-03-27T06:03:00Z</dcterms:created>
  <dcterms:modified xsi:type="dcterms:W3CDTF">2023-05-03T06:26:38Z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