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8149769"/>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06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06 мамыр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4817137"/>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75609"/>
            <a:ext cx="4701348" cy="1554272"/>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07</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06 мамыр с. 21-ден 07 </a:t>
            </a:r>
            <a:r>
              <a:rPr lang="kk-KZ" sz="1100" b="1" dirty="0">
                <a:latin typeface="Times New Roman" panose="02020603050405020304" pitchFamily="18" charset="0"/>
                <a:cs typeface="Times New Roman" panose="02020603050405020304" pitchFamily="18" charset="0"/>
              </a:rPr>
              <a:t>мамыр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Аздаған </a:t>
            </a:r>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Сол</a:t>
            </a:r>
            <a:r>
              <a:rPr lang="kk-KZ" sz="1100" dirty="0">
                <a:latin typeface="Times New Roman" panose="02020603050405020304" pitchFamily="18" charset="0"/>
                <a:cs typeface="Times New Roman" panose="02020603050405020304" pitchFamily="18" charset="0"/>
              </a:rPr>
              <a:t>түстіктен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6-8,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27-29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мамыр с. 21-ден 08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Аздаған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түстік-батыстан</a:t>
            </a:r>
            <a:r>
              <a:rPr lang="kk-KZ" dirty="0"/>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8-10 жылы.</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мамыр</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08</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Седелёва Н.</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21662</TotalTime>
  <Words>608</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3632</cp:revision>
  <cp:lastPrinted>2023-01-16T10:13:34Z</cp:lastPrinted>
  <dcterms:created xsi:type="dcterms:W3CDTF">2018-03-27T06:03:00Z</dcterms:created>
  <dcterms:modified xsi:type="dcterms:W3CDTF">2023-05-06T06:32:07Z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