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646887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мамырға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мамырға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өткінші жаңбыр, найзағай болады. Оңтүстік-шығыстан жел соғады, күші 8-13, найзағай кезінде екпіні 15-20 м/с. Ауа температурасы түнде 9-11, күндіз 22-24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мамырға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мамырға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11-13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2869</cp:revision>
  <cp:lastPrinted>2021-07-01T03:56:27Z</cp:lastPrinted>
  <dcterms:created xsi:type="dcterms:W3CDTF">2018-03-27T06:03:00Z</dcterms:created>
  <dcterms:modified xsi:type="dcterms:W3CDTF">2023-05-06T06:04:41Z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