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3283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988345"/>
              </p:ext>
            </p:extLst>
          </p:nvPr>
        </p:nvGraphicFramePr>
        <p:xfrm>
          <a:off x="5079999" y="4005063"/>
          <a:ext cx="4593830" cy="2264080"/>
        </p:xfrm>
        <a:graphic>
          <a:graphicData uri="http://schemas.openxmlformats.org/drawingml/2006/table">
            <a:tbl>
              <a:tblPr firstRow="1" bandRow="1">
                <a:tableStyleId>{5C22544A-7EE6-4342-B048-85BDC9FD1C3A}</a:tableStyleId>
              </a:tblPr>
              <a:tblGrid>
                <a:gridCol w="1767681">
                  <a:extLst>
                    <a:ext uri="{9D8B030D-6E8A-4147-A177-3AD203B41FA5}">
                      <a16:colId xmlns="" xmlns:a16="http://schemas.microsoft.com/office/drawing/2014/main" val="3583770891"/>
                    </a:ext>
                  </a:extLst>
                </a:gridCol>
                <a:gridCol w="1410309">
                  <a:extLst>
                    <a:ext uri="{9D8B030D-6E8A-4147-A177-3AD203B41FA5}">
                      <a16:colId xmlns="" xmlns:a16="http://schemas.microsoft.com/office/drawing/2014/main" val="1276116030"/>
                    </a:ext>
                  </a:extLst>
                </a:gridCol>
                <a:gridCol w="1415840">
                  <a:extLst>
                    <a:ext uri="{9D8B030D-6E8A-4147-A177-3AD203B41FA5}">
                      <a16:colId xmlns="" xmlns:a16="http://schemas.microsoft.com/office/drawing/2014/main" val="2096923049"/>
                    </a:ext>
                  </a:extLst>
                </a:gridCol>
              </a:tblGrid>
              <a:tr h="48778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3629" y="22279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мамырда</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109036" y="318590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19951</TotalTime>
  <Words>604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2923</cp:revision>
  <cp:lastPrinted>2021-07-01T03:56:27Z</cp:lastPrinted>
  <dcterms:created xsi:type="dcterms:W3CDTF">2018-03-27T06:03:00Z</dcterms:created>
  <dcterms:modified xsi:type="dcterms:W3CDTF">2023-05-06T07:27:02Z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