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75558285"/>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55128705"/>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06 </a:t>
            </a:r>
            <a:r>
              <a:rPr lang="kk-KZ" altLang="ru-RU" sz="1200" b="1" dirty="0">
                <a:latin typeface="Times New Roman" pitchFamily="18" charset="0"/>
                <a:cs typeface="Times New Roman" pitchFamily="18" charset="0"/>
              </a:rPr>
              <a:t>мамыр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 Солтүстіктен, солтүстік-шығыстан жел соғады, күші 2-7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мамыр</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07 </a:t>
            </a:r>
            <a:r>
              <a:rPr lang="kk-KZ" altLang="ru-RU" sz="1200" b="1" dirty="0">
                <a:latin typeface="Times New Roman" pitchFamily="18" charset="0"/>
                <a:cs typeface="Times New Roman"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08 </a:t>
            </a:r>
            <a:r>
              <a:rPr 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2-7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3995"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Бухтоярова Л.А.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17949</TotalTime>
  <Words>558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2753</cp:revision>
  <cp:lastPrinted>2021-07-01T03:56:27Z</cp:lastPrinted>
  <dcterms:created xsi:type="dcterms:W3CDTF">2018-03-27T06:03:00Z</dcterms:created>
  <dcterms:modified xsi:type="dcterms:W3CDTF">2023-05-06T07:27:58Z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