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06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smtClean="0">
                <a:solidFill>
                  <a:prstClr val="black"/>
                </a:solidFill>
                <a:latin typeface="Times New Roman" pitchFamily="18" charset="0"/>
                <a:cs typeface="Times New Roman" pitchFamily="18" charset="0"/>
              </a:rPr>
              <a:t>мамырға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 </a:t>
            </a:r>
            <a:r>
              <a:rPr lang="ru-RU" sz="1200" b="1" dirty="0" err="1">
                <a:solidFill>
                  <a:prstClr val="black"/>
                </a:solidFill>
                <a:latin typeface="Times New Roman" pitchFamily="18" charset="0"/>
                <a:cs typeface="Times New Roman" pitchFamily="18" charset="0"/>
              </a:rPr>
              <a:t>мамыр</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мамыр</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Солтүстік-шығыстан</a:t>
            </a:r>
            <a:r>
              <a:rPr lang="kk-KZ" sz="1200" dirty="0">
                <a:solidFill>
                  <a:prstClr val="black"/>
                </a:solidFill>
                <a:latin typeface="Times New Roman" pitchFamily="18" charset="0"/>
                <a:ea typeface="Calibri"/>
                <a:cs typeface="Times New Roman" pitchFamily="18" charset="0"/>
              </a:rPr>
              <a:t>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мамырға</a:t>
            </a:r>
            <a:r>
              <a:rPr lang="ru-RU" sz="1200" b="1" dirty="0">
                <a:solidFill>
                  <a:prstClr val="black"/>
                </a:solidFill>
                <a:latin typeface="Times New Roman" pitchFamily="18" charset="0"/>
                <a:cs typeface="Times New Roman" pitchFamily="18" charset="0"/>
              </a:rPr>
              <a:t> </a:t>
            </a:r>
          </a:p>
          <a:p>
            <a:pPr lvl="0" algn="ct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мамыр</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мамыр</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581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2977</cp:revision>
  <cp:lastPrinted>2023-05-06T05:39:23Z</cp:lastPrinted>
  <dcterms:created xsi:type="dcterms:W3CDTF">2018-03-27T06:03:00Z</dcterms:created>
  <dcterms:modified xsi:type="dcterms:W3CDTF">2023-05-06T05:39:43Z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