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21313484"/>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6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мамырға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мамыр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мамыр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бағытқа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ауысады</a:t>
            </a:r>
            <a:r>
              <a:rPr lang="ru-RU" sz="1200" dirty="0" smtClean="0">
                <a:latin typeface="Times New Roman" pitchFamily="18" charset="0"/>
                <a:cs typeface="Times New Roman" pitchFamily="18" charset="0"/>
              </a:rPr>
              <a:t>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5-7</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24-26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8 мамырға </a:t>
            </a:r>
            <a:r>
              <a:rPr lang="ru-RU" altLang="ru-RU" sz="1200" b="1" dirty="0" smtClean="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7 мамыр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8 </a:t>
            </a:r>
            <a:r>
              <a:rPr 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көтеріңкі</a:t>
            </a:r>
            <a:r>
              <a:rPr lang="ru-RU"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33306898"/>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5.726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3.076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0.476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0.713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a:solidFill>
                  <a:srgbClr val="000000"/>
                </a:solidFill>
                <a:latin typeface="Times New Roman" panose="02020603050405020304" pitchFamily="18" charset="0"/>
                <a:cs typeface="Times New Roman" panose="02020603050405020304" pitchFamily="18" charset="0"/>
              </a:rPr>
              <a:t>Грязнова А.О</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16590</TotalTime>
  <Words>595</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2867</cp:revision>
  <cp:lastPrinted>2021-07-01T07:38:07Z</cp:lastPrinted>
  <dcterms:created xsi:type="dcterms:W3CDTF">2018-03-27T06:03:00Z</dcterms:created>
  <dcterms:modified xsi:type="dcterms:W3CDTF">2023-05-06T06:01:09Z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