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69" d="100"/>
          <a:sy n="69" d="100"/>
        </p:scale>
        <p:origin x="84"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98325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7351845"/>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1780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164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47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жаңбыр, найзағай.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20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smtClean="0">
                <a:latin typeface="Times New Roman" panose="02020603050405020304" pitchFamily="18" charset="0"/>
                <a:ea typeface="Calibri" panose="020F0502020204030204" pitchFamily="34" charset="0"/>
                <a:cs typeface="Times New Roman" panose="02020603050405020304" pitchFamily="18" charset="0"/>
              </a:rPr>
              <a:t>8-10</a:t>
            </a:r>
            <a:r>
              <a:rPr lang="kk-KZ" sz="1200" smtClean="0">
                <a:latin typeface="Times New Roman" panose="02020603050405020304" pitchFamily="18" charset="0"/>
                <a:ea typeface="Calibri" panose="020F0502020204030204" pitchFamily="34" charset="0"/>
                <a:cs typeface="Times New Roman" panose="02020603050405020304" pitchFamily="18" charset="0"/>
              </a:rPr>
              <a:t>, </a:t>
            </a:r>
            <a:r>
              <a:rPr lang="kk-KZ" sz="120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smtClean="0">
                <a:latin typeface="Times New Roman" panose="02020603050405020304" pitchFamily="18" charset="0"/>
                <a:ea typeface="Calibri" panose="020F0502020204030204" pitchFamily="34" charset="0"/>
                <a:cs typeface="Times New Roman" panose="02020603050405020304" pitchFamily="18" charset="0"/>
              </a:rPr>
              <a:t>16-18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ru-RU" sz="1200" b="1" dirty="0" err="1" smtClean="0">
                <a:solidFill>
                  <a:srgbClr val="000000"/>
                </a:solidFill>
                <a:latin typeface="Times New Roman" pitchFamily="18" charset="0"/>
                <a:cs typeface="Times New Roman" pitchFamily="18" charset="0"/>
                <a:sym typeface="+mn-ea"/>
              </a:rPr>
              <a:t>мамырға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chemeClr val="tx1"/>
                </a:solidFill>
                <a:latin typeface="Times New Roman" panose="02020603050405020304" pitchFamily="18" charset="0"/>
                <a:cs typeface="Times New Roman" panose="02020603050405020304" pitchFamily="18" charset="0"/>
              </a:rPr>
              <a:t>07 </a:t>
            </a:r>
            <a:r>
              <a:rPr lang="ru-RU" sz="1200" b="1" dirty="0" err="1" smtClean="0">
                <a:solidFill>
                  <a:schemeClr val="tx1"/>
                </a:solidFill>
                <a:latin typeface="Times New Roman" panose="02020603050405020304" pitchFamily="18" charset="0"/>
                <a:cs typeface="Times New Roman" panose="02020603050405020304" pitchFamily="18" charset="0"/>
              </a:rPr>
              <a:t>мамырда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08 </a:t>
            </a:r>
            <a:r>
              <a:rPr lang="kk-KZ" sz="1200" b="1" dirty="0" smtClean="0">
                <a:solidFill>
                  <a:schemeClr val="tx1"/>
                </a:solidFill>
                <a:latin typeface="Times New Roman" panose="02020603050405020304" pitchFamily="18" charset="0"/>
                <a:cs typeface="Times New Roman" panose="02020603050405020304" pitchFamily="18" charset="0"/>
              </a:rPr>
              <a:t>мамырда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19523</TotalTime>
  <Words>530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3520</cp:revision>
  <cp:lastPrinted>2021-07-01T03:56:27Z</cp:lastPrinted>
  <dcterms:created xsi:type="dcterms:W3CDTF">2018-03-27T06:03:00Z</dcterms:created>
  <dcterms:modified xsi:type="dcterms:W3CDTF">2023-05-06T06:46:26Z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