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4" d="100"/>
          <a:sy n="124" d="100"/>
        </p:scale>
        <p:origin x="-1830"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мамырға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06 </a:t>
            </a:r>
            <a:r>
              <a:rPr lang="ru-RU" altLang="ru-RU" sz="1200" b="1" dirty="0" err="1" smtClean="0">
                <a:solidFill>
                  <a:srgbClr val="000000"/>
                </a:solidFill>
                <a:latin typeface="Times New Roman" pitchFamily="18" charset="0"/>
                <a:cs typeface="Times New Roman" pitchFamily="18" charset="0"/>
              </a:rPr>
              <a:t>мамыр</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07 </a:t>
            </a:r>
            <a:r>
              <a:rPr lang="ru-RU" altLang="ru-RU" sz="1200" b="1" dirty="0" err="1" smtClean="0">
                <a:solidFill>
                  <a:srgbClr val="000000"/>
                </a:solidFill>
                <a:latin typeface="Times New Roman" pitchFamily="18" charset="0"/>
                <a:cs typeface="Times New Roman" pitchFamily="18" charset="0"/>
              </a:rPr>
              <a:t>мамыр</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Желдің бағыты оңтүстік-шығыстан солтүстік-батысқа ауысады, күші 5-10 м/с. Ауа температурасы түнде 8-10, күндіз 25-27 градус жылы </a:t>
            </a:r>
            <a:r>
              <a:rPr lang="kk-KZ" sz="1200" dirty="0" smtClean="0">
                <a:latin typeface="Times New Roman" pitchFamily="18" charset="0"/>
                <a:cs typeface="Times New Roman" pitchFamily="18" charset="0"/>
              </a:rPr>
              <a:t>болады</a:t>
            </a:r>
          </a:p>
          <a:p>
            <a:pPr algn="ct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мамырға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kk-KZ" sz="1200" b="1" dirty="0" smtClean="0">
                <a:solidFill>
                  <a:srgbClr val="000000"/>
                </a:solidFill>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Желдің бағыты солтүстік-батыстан солтүстік-шығысқа ауысады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7-12 м/с. Ауа температурасы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8790531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Тілеуберегнова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14601</TotalTime>
  <Words>522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2994</cp:revision>
  <cp:lastPrinted>2021-07-01T07:38:07Z</cp:lastPrinted>
  <dcterms:created xsi:type="dcterms:W3CDTF">2018-03-27T06:03:00Z</dcterms:created>
  <dcterms:modified xsi:type="dcterms:W3CDTF">2023-05-06T07:41:43Z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