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22827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8275198"/>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solidFill>
                  <a:srgbClr val="000000"/>
                </a:solidFill>
                <a:latin typeface="Times New Roman" panose="02020603050405020304" pitchFamily="18" charset="0"/>
              </a:rPr>
              <a:t>солтүстік-батыстан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оңтүстік-шығысқа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11-13, күндіз 20-22 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20835</TotalTime>
  <Words>594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2021-07-01T07:38:07Z</cp:lastPrinted>
  <dcterms:created xsi:type="dcterms:W3CDTF">2018-03-27T06:03:00Z</dcterms:created>
  <dcterms:modified xsi:type="dcterms:W3CDTF">2023-05-06T06:47:56Z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