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55427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08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07 </a:t>
            </a:r>
            <a:r>
              <a:rPr lang="ru-RU" sz="1100" b="1" dirty="0" err="1" smtClean="0">
                <a:latin typeface="Times New Roman" pitchFamily="18" charset="0"/>
                <a:cs typeface="Times New Roman" pitchFamily="18" charset="0"/>
              </a:rPr>
              <a:t>мамыр</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08</a:t>
            </a:r>
            <a:r>
              <a:rPr lang="kk-KZ" altLang="ru-RU" sz="1100" b="1" dirty="0" smtClean="0">
                <a:latin typeface="Times New Roman" pitchFamily="18" charset="0"/>
                <a:ea typeface="Times New Roman KZ" pitchFamily="18" charset="0"/>
                <a:cs typeface="Times New Roman" pitchFamily="18" charset="0"/>
              </a:rPr>
              <a:t> мамыр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Ш</a:t>
            </a:r>
            <a:r>
              <a:rPr lang="ru-RU" sz="1200" dirty="0" err="1" smtClean="0">
                <a:latin typeface="Times New Roman" pitchFamily="18" charset="0"/>
                <a:cs typeface="Times New Roman" pitchFamily="18" charset="0"/>
              </a:rPr>
              <a:t>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3-5,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24-26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09 мамырға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08</a:t>
            </a:r>
            <a:r>
              <a:rPr lang="kk-KZ" altLang="ru-RU" sz="1100" b="1" dirty="0" smtClean="0">
                <a:latin typeface="Times New Roman" pitchFamily="18" charset="0"/>
                <a:ea typeface="Times New Roman KZ" pitchFamily="18" charset="0"/>
                <a:cs typeface="Times New Roman" pitchFamily="18" charset="0"/>
              </a:rPr>
              <a:t> мамыр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09 мамыр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Солтүстік-ш</a:t>
            </a:r>
            <a:r>
              <a:rPr lang="ru-RU" sz="1200" dirty="0" err="1" smtClean="0">
                <a:latin typeface="Times New Roman" pitchFamily="18" charset="0"/>
                <a:cs typeface="Times New Roman" pitchFamily="18" charset="0"/>
              </a:rPr>
              <a:t>ығыстан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ru-RU" sz="1200" dirty="0" smtClean="0">
                <a:solidFill>
                  <a:schemeClr val="tx1"/>
                </a:solidFill>
                <a:latin typeface="Times New Roman" panose="02020603050405020304" pitchFamily="18" charset="0"/>
                <a:cs typeface="Times New Roman" panose="02020603050405020304" pitchFamily="18" charset="0"/>
              </a:rPr>
              <a:t>, 09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ес0,063елігі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1283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111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15518</TotalTime>
  <Words>537</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3223</cp:revision>
  <cp:lastPrinted>2021-07-01T03:56:27Z</cp:lastPrinted>
  <dcterms:created xsi:type="dcterms:W3CDTF">2018-03-27T06:03:00Z</dcterms:created>
  <dcterms:modified xsi:type="dcterms:W3CDTF">2023-05-07T06:19:48Z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