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20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3090504"/>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99231" y="240717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4641209"/>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1695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0.339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0.034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1,,075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kk-KZ" altLang="ru-RU" sz="1100" b="1" dirty="0" smtClean="0">
                <a:latin typeface="Times New Roman" panose="02020603050405020304" pitchFamily="18" charset="0"/>
                <a:cs typeface="Times New Roman" panose="02020603050405020304" pitchFamily="18" charset="0"/>
              </a:rPr>
              <a:t>08 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kk-KZ" altLang="ru-RU" sz="1100" b="1" dirty="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08 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 найзағай</a:t>
            </a:r>
            <a:r>
              <a:rPr lang="kk-KZ" sz="1100" dirty="0" smtClean="0">
                <a:solidFill>
                  <a:prstClr val="black"/>
                </a:solidFill>
                <a:latin typeface="Times New Roman" pitchFamily="18" charset="0"/>
                <a:cs typeface="Times New Roman" pitchFamily="18" charset="0"/>
              </a:rPr>
              <a:t>. Жел шығыстан</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оңтүстік-шығыстан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 9-14, күндіз екпіні 18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жылы.</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0</a:t>
            </a:r>
            <a:r>
              <a:rPr lang="kk-KZ" sz="1100" b="1" dirty="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0</a:t>
            </a:r>
            <a:r>
              <a:rPr lang="kk-KZ" sz="1100" b="1" dirty="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5536" y="334632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20843</TotalTime>
  <Words>597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2774</cp:revision>
  <cp:lastPrinted>2021-07-01T07:38:07Z</cp:lastPrinted>
  <dcterms:created xsi:type="dcterms:W3CDTF">2018-03-27T06:03:00Z</dcterms:created>
  <dcterms:modified xsi:type="dcterms:W3CDTF">2023-05-07T06:28:02Z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