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799789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07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07 мамыр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1225003"/>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3429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1.645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6.025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9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29470"/>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08</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мамыр с. 21-ден 08 </a:t>
            </a:r>
            <a:r>
              <a:rPr lang="kk-KZ" sz="1100" b="1" dirty="0">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Оң</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7-9,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мамыр с. 21-ден 09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7-9 жылы.</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мамыр</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09</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21668</TotalTime>
  <Words>608</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2023-01-16T10:13:34Z</cp:lastPrinted>
  <dcterms:created xsi:type="dcterms:W3CDTF">2018-03-27T06:03:00Z</dcterms:created>
  <dcterms:modified xsi:type="dcterms:W3CDTF">2023-05-07T05:37:27Z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