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07 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мамыр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6218358"/>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80520" cy="169277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 түнде күші 9-14, күндіз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 күндіз 16-18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09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мамырға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rgbClr val="000000"/>
                </a:solidFill>
                <a:latin typeface="Times New Roman" pitchFamily="18" charset="0"/>
                <a:cs typeface="Times New Roman" pitchFamily="18" charset="0"/>
              </a:rPr>
              <a:t>08 мамырға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rgbClr val="000000"/>
                </a:solidFill>
                <a:latin typeface="Times New Roman" pitchFamily="18" charset="0"/>
                <a:cs typeface="Times New Roman" pitchFamily="18" charset="0"/>
              </a:rPr>
              <a:t>09 мамырға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13657</TotalTime>
  <Words>539</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3038</cp:revision>
  <cp:lastPrinted>2021-07-01T03:56:27Z</cp:lastPrinted>
  <dcterms:created xsi:type="dcterms:W3CDTF">2018-03-27T06:03:00Z</dcterms:created>
  <dcterms:modified xsi:type="dcterms:W3CDTF">2023-05-07T06:23:14Z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