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6468871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7</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69277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мамырға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07 мамырдан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мамырға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болады. 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10-12,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27-29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09 мамырға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08 мамырдан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09 мамырға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8-13 м/с. Ауа температурасы  11-13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13575</TotalTime>
  <Words>584</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2872</cp:revision>
  <cp:lastPrinted>2021-07-01T03:56:27Z</cp:lastPrinted>
  <dcterms:created xsi:type="dcterms:W3CDTF">2018-03-27T06:03:00Z</dcterms:created>
  <dcterms:modified xsi:type="dcterms:W3CDTF">2023-05-07T06:50:55Z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