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293753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мамыр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мамыр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smtClean="0">
                <a:latin typeface="Times New Roman" panose="02020603050405020304" pitchFamily="18" charset="0"/>
                <a:cs typeface="Times New Roman" panose="02020603050405020304" pitchFamily="18" charset="0"/>
              </a:rPr>
              <a:t>Солтүстік-батыстан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endParaRPr 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мамырға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ea typeface="SimSun" panose="02010600030101010101" pitchFamily="2" charset="-122"/>
              </a:rPr>
              <a:t>жаңбыр.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ru-RU" sz="1200" dirty="0">
                <a:latin typeface="Times New Roman" panose="02020603050405020304" pitchFamily="18" charset="0"/>
                <a:cs typeface="Times New Roman" panose="02020603050405020304" pitchFamily="18" charset="0"/>
              </a:rPr>
              <a:t>, 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226456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7217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1,443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16660</TotalTime>
  <Words>583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2957</cp:revision>
  <cp:lastPrinted>2021-07-01T07:38:07Z</cp:lastPrinted>
  <dcterms:created xsi:type="dcterms:W3CDTF">2018-03-27T06:03:00Z</dcterms:created>
  <dcterms:modified xsi:type="dcterms:W3CDTF">2023-05-07T07:13:27Z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