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жаңбыр жауады. Оңтүстіктен, оңтүстік-батыстан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мамырға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жауады.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 күші 8-13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936370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14609</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2997</cp:revision>
  <cp:lastPrinted>2021-07-01T07:38:07Z</cp:lastPrinted>
  <dcterms:created xsi:type="dcterms:W3CDTF">2018-03-27T06:03:00Z</dcterms:created>
  <dcterms:modified xsi:type="dcterms:W3CDTF">2023-05-07T07:12:39Z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