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59CFE4-0670-4CE5-A0FF-1409292EC15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DDDD6-F299-441B-82D3-F74D5BC4D4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47933-69FB-4C14-B6C8-D1A2CD4515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EFDFF-9B19-4C39-A1F1-6AF780A30F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D4632-2BEF-4702-9C7D-1E93024332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F3516-6BAD-444B-9A39-62CB915DF3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145DF-D6BD-40EE-BB12-A6581239B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20D47-A72E-401B-8CEB-F759A61188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27700-F553-4481-BD47-112114C5B2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5AE6B-75BD-4D91-A58F-2B01066067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2A96B-1B95-4296-B4EA-13A80EDA63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151BF-A959-499B-A75C-7524D7FCA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62E7B81-6CDA-41D1-B322-3932D861B7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24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24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25 мая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</a:t>
            </a:r>
            <a:r>
              <a:rPr lang="ru-RU">
                <a:solidFill>
                  <a:schemeClr val="tx1"/>
                </a:solidFill>
              </a:rPr>
              <a:t>, 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 Ветер северо-восточный 3-8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11-13, </a:t>
            </a:r>
            <a:r>
              <a:rPr lang="ru-RU">
                <a:solidFill>
                  <a:schemeClr val="tx1"/>
                </a:solidFill>
              </a:rPr>
              <a:t>днем 22-24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26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10-12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мая,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26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16142</TotalTime>
  <Words>552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3371</cp:revision>
  <cp:lastPrinted>2021-07-01T09:11:30Z</cp:lastPrinted>
  <dcterms:created xsi:type="dcterms:W3CDTF">2018-03-27T06:03:00Z</dcterms:created>
  <dcterms:modified xsi:type="dcterms:W3CDTF">2023-05-24T07:21:41Z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