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39938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26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Облачно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дождь. Ветер северо-восточный 9-14 м/с. Температура воздуха ночью 9-11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718628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22655</TotalTime>
  <Words>653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3718</cp:revision>
  <cp:lastPrinted>2021-11-30T05:55:24Z</cp:lastPrinted>
  <dcterms:created xsi:type="dcterms:W3CDTF">2018-03-27T06:03:00Z</dcterms:created>
  <dcterms:modified xsi:type="dcterms:W3CDTF">2023-05-24T06:05:07Z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