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292978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 по 21 ч. 25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ночью 5-10 м/с, днем 9-14,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8-10, днем 25-27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 по 09 ч. 26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8-10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14282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3194</cp:revision>
  <cp:lastPrinted>2021-07-01T03:56:27Z</cp:lastPrinted>
  <dcterms:created xsi:type="dcterms:W3CDTF">2018-03-27T06:03:00Z</dcterms:created>
  <dcterms:modified xsi:type="dcterms:W3CDTF">2023-05-24T06:54:15Z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