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3-8 м/с. Температура воздуха ночью 11-13, днем 27-29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юго-восточный 1-6 м/с. Температура воздуха 11-13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49563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26 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15244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3100</cp:revision>
  <cp:lastPrinted>2021-02-03T11:37:00Z</cp:lastPrinted>
  <dcterms:created xsi:type="dcterms:W3CDTF">2018-03-27T06:03:00Z</dcterms:created>
  <dcterms:modified xsi:type="dcterms:W3CDTF">2023-05-24T06:11:23Z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