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00684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24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днем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latin typeface="Times New Roman"/>
                <a:ea typeface="Calibri"/>
              </a:rPr>
              <a:t>кратковременный дождь, гроза.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9-14, днем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9-11,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24-26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421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14722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3021</cp:revision>
  <cp:lastPrinted>2023-05-24T05:57:55Z</cp:lastPrinted>
  <dcterms:created xsi:type="dcterms:W3CDTF">2018-03-27T06:03:00Z</dcterms:created>
  <dcterms:modified xsi:type="dcterms:W3CDTF">2023-05-24T05:58:41Z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