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234155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45892"/>
            <a:ext cx="475809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Ветер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ночью 5-7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29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западный 9-14 м/с. Температура воздуха ночью 7-9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мая, ночью 29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441058"/>
              </p:ext>
            </p:extLst>
          </p:nvPr>
        </p:nvGraphicFramePr>
        <p:xfrm>
          <a:off x="5046663" y="3897847"/>
          <a:ext cx="4645221" cy="2377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519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22713</TotalTime>
  <Words>655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3731</cp:revision>
  <cp:lastPrinted>2021-11-30T05:55:24Z</cp:lastPrinted>
  <dcterms:created xsi:type="dcterms:W3CDTF">2018-03-27T06:03:00Z</dcterms:created>
  <dcterms:modified xsi:type="dcterms:W3CDTF">2023-05-27T06:09:25Z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