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-90" y="-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717633651"/>
              </p:ext>
            </p:extLst>
          </p:nvPr>
        </p:nvGraphicFramePr>
        <p:xfrm>
          <a:off x="307975" y="2573640"/>
          <a:ext cx="4465638" cy="19477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147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285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09484912"/>
              </p:ext>
            </p:extLst>
          </p:nvPr>
        </p:nvGraphicFramePr>
        <p:xfrm>
          <a:off x="4989512" y="4393086"/>
          <a:ext cx="4747702" cy="21327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587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552577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42789"/>
            <a:ext cx="482441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</a:p>
          <a:p>
            <a:pPr lvl="0" indent="180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кратковременный дождь, 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юго-восточный,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южный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порывы 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31-33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80000" algn="just"/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</a:p>
          <a:p>
            <a:pPr lvl="0" indent="180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северо-западный 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15-17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020" y="610468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19615</TotalTime>
  <Words>598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3299</cp:revision>
  <cp:lastPrinted>2021-07-01T03:56:27Z</cp:lastPrinted>
  <dcterms:created xsi:type="dcterms:W3CDTF">2018-03-27T06:03:00Z</dcterms:created>
  <dcterms:modified xsi:type="dcterms:W3CDTF">2023-05-27T07:06:46Z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