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0" d="100"/>
          <a:sy n="100" d="100"/>
        </p:scale>
        <p:origin x="-186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697691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 по 21 ч. 29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12-14, днем 29-31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 по 09 ч. 30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М.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14295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3210</cp:revision>
  <cp:lastPrinted>2021-07-01T03:56:27Z</cp:lastPrinted>
  <dcterms:created xsi:type="dcterms:W3CDTF">2018-03-27T06:03:00Z</dcterms:created>
  <dcterms:modified xsi:type="dcterms:W3CDTF">2023-05-28T07:08:30Z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