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99FB5A3-0556-479B-8960-EA580354EE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1158-9472-4E6E-A1EF-2FCFB5E15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B95D0-E14C-48ED-9969-91F381EA1D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A1EB1-8000-4078-9B17-C197989C65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E495C-C08A-4BBB-8B9B-EA95CA1E6B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6E6C3-70AE-49CA-A048-2362DC6C14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68F3E-FE74-444B-9F3A-671BAB25F5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FA542-0BD7-40C3-8774-CF6DE2DD7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7F386-464B-4741-AFF6-9AEB16A11F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71479-8306-4097-B6E3-513A26C350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5F7CFE-E004-436B-A92E-F644450AA4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93612-BBD3-40AF-B574-3D2955810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703C4F-FFFF-4BC8-9B88-88C8376CC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28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29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 северо-восточный 3-8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9-11, </a:t>
            </a:r>
            <a:r>
              <a:rPr lang="ru-RU">
                <a:solidFill>
                  <a:schemeClr val="tx1"/>
                </a:solidFill>
              </a:rPr>
              <a:t>днем 22-24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10-12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29 мая, ночью 30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16157</TotalTime>
  <Words>551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3387</cp:revision>
  <cp:lastPrinted>2021-07-01T09:11:30Z</cp:lastPrinted>
  <dcterms:created xsi:type="dcterms:W3CDTF">2018-03-27T06:03:00Z</dcterms:created>
  <dcterms:modified xsi:type="dcterms:W3CDTF">2023-05-28T07:18:58Z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