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224094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 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28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 smtClean="0">
                <a:latin typeface="Times New Roman"/>
                <a:cs typeface="Times New Roman"/>
              </a:rPr>
              <a:t>П</a:t>
            </a:r>
            <a:r>
              <a:rPr lang="kk-KZ" sz="1200" dirty="0" smtClean="0">
                <a:latin typeface="Times New Roman"/>
                <a:ea typeface="Calibri"/>
                <a:cs typeface="Times New Roman"/>
              </a:rPr>
              <a:t>еременная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облачность, без осадков.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Ветер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северо-восточный 9-14, днем порывы 15-20 м/с.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Температура воздуха ночью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10-12,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 днем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26-28 тепл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а.</a:t>
            </a:r>
            <a:r>
              <a:rPr lang="kk-KZ" sz="1200" b="1" dirty="0">
                <a:latin typeface="Times New Roman"/>
                <a:ea typeface="Calibri"/>
                <a:cs typeface="Times New Roman"/>
              </a:rPr>
              <a:t>                                   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kk-KZ" sz="1200" b="1" dirty="0">
                <a:latin typeface="Times New Roman"/>
                <a:ea typeface="Calibri"/>
                <a:cs typeface="Times New Roman"/>
              </a:rPr>
              <a:t>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северо-восточный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271333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0.02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2311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0.46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0.41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160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0.40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4.4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0.55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8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Волохова</a:t>
            </a:r>
            <a:r>
              <a:rPr lang="ru-RU" altLang="ru-RU" sz="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О.В.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14834</TotalTime>
  <Words>606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3018</cp:revision>
  <cp:lastPrinted>2023-05-28T06:21:01Z</cp:lastPrinted>
  <dcterms:created xsi:type="dcterms:W3CDTF">2018-03-27T06:03:00Z</dcterms:created>
  <dcterms:modified xsi:type="dcterms:W3CDTF">2023-05-28T06:21:36Z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