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544973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и утром 29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</a:t>
            </a:r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88425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Ночью и утром туман. Ветер юго-восточный с переходом на юго-западный 3-8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29-31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19078</TotalTime>
  <Words>624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2772</cp:revision>
  <cp:lastPrinted>2021-10-15T03:50:29Z</cp:lastPrinted>
  <dcterms:created xsi:type="dcterms:W3CDTF">2018-03-27T06:03:00Z</dcterms:created>
  <dcterms:modified xsi:type="dcterms:W3CDTF">2023-05-28T06:54:37Z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