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241967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2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юго-западный с переходом на северо-западный 9-14 м/с. Температура воздуха ночью 8-10, днем 24-26 тепла.</a:t>
            </a:r>
          </a:p>
          <a:p>
            <a:pPr algn="just">
              <a:spcAft>
                <a:spcPts val="0"/>
              </a:spcAft>
            </a:pP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30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небольшой дождь. Ветер северо-западный 9-14 м/с. Температура воздуха ночью 9-11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мая, ночью 30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675405"/>
              </p:ext>
            </p:extLst>
          </p:nvPr>
        </p:nvGraphicFramePr>
        <p:xfrm>
          <a:off x="5046663" y="3897847"/>
          <a:ext cx="4645221" cy="2392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519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22830</TotalTime>
  <Words>659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3734</cp:revision>
  <cp:lastPrinted>2021-11-30T05:55:24Z</cp:lastPrinted>
  <dcterms:created xsi:type="dcterms:W3CDTF">2018-03-27T06:03:00Z</dcterms:created>
  <dcterms:modified xsi:type="dcterms:W3CDTF">2023-05-28T06:15:40Z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