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A1062D-8CE3-4204-B537-A84B7DC26B0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C30B8-A102-4B9E-AED1-876A8E5A44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9F0E8-E495-473F-924C-4F024D7AA2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9AC1-213E-43E4-81D0-C88DE1B838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3331C-E943-4A17-B6B3-485B6CA4C3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761EA-E056-4619-89C2-283445542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5AB25-A253-4A90-955A-2B5D964614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F85B6-CED6-4F20-AC5C-A18D02AB6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853A8-2AAA-4AB6-A0E2-11293230D7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1F8B7-F7B0-49F6-B9A0-0D13D7A645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696EA-008F-4749-A4D1-C7D4F7BBBF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59EE8-C549-446B-A267-0800C9CEE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8361BA8-19E5-4CE3-90CC-CDD73D276F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151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31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31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01 июня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Ветер</a:t>
            </a:r>
            <a:r>
              <a:rPr lang="kk-KZ">
                <a:solidFill>
                  <a:schemeClr val="tx1"/>
                </a:solidFill>
              </a:rPr>
              <a:t> северо-восточный </a:t>
            </a:r>
            <a:r>
              <a:rPr lang="ru-RU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13-15,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01 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b="1">
                <a:solidFill>
                  <a:schemeClr val="tx1"/>
                </a:solidFill>
                <a:sym typeface="+mn-ea"/>
              </a:rPr>
              <a:t>01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02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31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4094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16170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3399</cp:revision>
  <cp:lastPrinted>2021-07-01T09:11:30Z</cp:lastPrinted>
  <dcterms:created xsi:type="dcterms:W3CDTF">2018-03-27T06:03:00Z</dcterms:created>
  <dcterms:modified xsi:type="dcterms:W3CDTF">2023-05-31T07:14:31Z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