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6" d="100"/>
          <a:sy n="96" d="100"/>
        </p:scale>
        <p:origin x="102" y="1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36038237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151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мая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июня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31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01 июня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5-10 м/с. Температура воздуха ночью 14-16, днем 32-34 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02 июня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01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02 июня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15-17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31 мая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9686844"/>
              </p:ext>
            </p:extLst>
          </p:nvPr>
        </p:nvGraphicFramePr>
        <p:xfrm>
          <a:off x="5019674" y="4397121"/>
          <a:ext cx="4691064" cy="2079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0.594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0.394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1126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0.225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0.393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0.167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54507" y="236971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15661</TotalTime>
  <Words>603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2693</cp:revision>
  <cp:lastPrinted>2021-07-01T03:56:27Z</cp:lastPrinted>
  <dcterms:created xsi:type="dcterms:W3CDTF">2018-03-27T06:03:00Z</dcterms:created>
  <dcterms:modified xsi:type="dcterms:W3CDTF">2023-05-31T07:08:47Z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