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24754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33174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юго-восточный с переходом на юго-западный 9-14 м/с. Температура воздуха ночью 18-20, 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19197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2778</cp:revision>
  <cp:lastPrinted>2021-10-15T03:50:29Z</cp:lastPrinted>
  <dcterms:created xsi:type="dcterms:W3CDTF">2018-03-27T06:03:00Z</dcterms:created>
  <dcterms:modified xsi:type="dcterms:W3CDTF">2023-05-31T07:31:49Z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