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15327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31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28-30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3594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14856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3037</cp:revision>
  <cp:lastPrinted>2023-05-31T06:40:32Z</cp:lastPrinted>
  <dcterms:created xsi:type="dcterms:W3CDTF">2018-03-27T06:03:00Z</dcterms:created>
  <dcterms:modified xsi:type="dcterms:W3CDTF">2023-05-31T06:40:33Z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