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1" autoAdjust="0"/>
    <p:restoredTop sz="94660"/>
  </p:normalViewPr>
  <p:slideViewPr>
    <p:cSldViewPr showGuides="1">
      <p:cViewPr>
        <p:scale>
          <a:sx n="100" d="100"/>
          <a:sy n="100" d="100"/>
        </p:scale>
        <p:origin x="-2118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июня 2023 года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7596782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ночью 2-7 м/с, днем 9-14 м/с.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32-34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17-19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14308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3235</cp:revision>
  <cp:lastPrinted>2021-07-01T03:56:27Z</cp:lastPrinted>
  <dcterms:created xsi:type="dcterms:W3CDTF">2018-03-27T06:03:00Z</dcterms:created>
  <dcterms:modified xsi:type="dcterms:W3CDTF">2023-05-31T06:49:31Z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