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967166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июня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июня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июня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31 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6714456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16548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2828</cp:revision>
  <cp:lastPrinted>2021-07-01T03:56:27Z</cp:lastPrinted>
  <dcterms:created xsi:type="dcterms:W3CDTF">2018-03-27T06:03:00Z</dcterms:created>
  <dcterms:modified xsi:type="dcterms:W3CDTF">2023-05-31T06:42:37Z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