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12985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Мало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юго-восточный, восточный 5-10 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3-15 тепла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33-35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градусов</a:t>
            </a:r>
            <a:r>
              <a:rPr lang="x-none" sz="10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04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юго-восточный 7-12 м/с. Температура воздуха ночью 17-19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7003180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22913</TotalTime>
  <Words>633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3755</cp:revision>
  <cp:lastPrinted>2021-11-30T05:55:24Z</cp:lastPrinted>
  <dcterms:created xsi:type="dcterms:W3CDTF">2018-03-27T06:03:00Z</dcterms:created>
  <dcterms:modified xsi:type="dcterms:W3CDTF">2023-06-02T07:48:18Z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