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E5F1A-B3A3-4E17-8B00-9F9E020A58B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1437773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12AEF-7123-495F-8613-53419A3E9E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3B690-800A-427C-A4A7-A481A6CC21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4DDC0-3743-4674-9C29-4C2C810CF5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29942-3751-4B96-95A5-317A5067B5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5A2B5-9AC6-46F0-864A-761242EB28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6879B-1DBF-4937-9C0F-4D566CB458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4839E-4819-4951-8E56-B96E58DD0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5EAEE-9BF6-41D9-86F4-4F82368EB3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9F150-D790-4D36-BF27-B2F881C4F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551E8-A5EB-4DE0-A774-27224FD71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38595-1F8D-43F9-96DF-6C54013F36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C60299B-0DB5-45E6-A990-74052293A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02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июня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02 </a:t>
            </a:r>
            <a:r>
              <a:rPr lang="ru-RU" b="1" dirty="0">
                <a:solidFill>
                  <a:schemeClr val="tx1"/>
                </a:solidFill>
              </a:rPr>
              <a:t>июня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июня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</a:t>
            </a:r>
            <a:r>
              <a:rPr lang="kk-KZ" dirty="0">
                <a:solidFill>
                  <a:schemeClr val="tx1"/>
                </a:solidFill>
              </a:rPr>
              <a:t>.</a:t>
            </a:r>
            <a:r>
              <a:rPr lang="ru-RU" dirty="0">
                <a:solidFill>
                  <a:schemeClr val="tx1"/>
                </a:solidFill>
              </a:rPr>
              <a:t> Ветер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0-5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13-15,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8-30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15-17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04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4272859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3936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16176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3405</cp:revision>
  <cp:lastPrinted>2021-07-01T09:11:30Z</cp:lastPrinted>
  <dcterms:created xsi:type="dcterms:W3CDTF">2018-03-27T06:03:00Z</dcterms:created>
  <dcterms:modified xsi:type="dcterms:W3CDTF">2023-06-02T06:22:24Z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