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60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ночью 18-20, днем 31-33 тепла.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45467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5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04 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95876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Снигирева Н.Г./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15289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3138</cp:revision>
  <cp:lastPrinted>2021-02-03T11:37:00Z</cp:lastPrinted>
  <dcterms:created xsi:type="dcterms:W3CDTF">2018-03-27T06:03:00Z</dcterms:created>
  <dcterms:modified xsi:type="dcterms:W3CDTF">2023-06-02T07:41:55Z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