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6935474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27856870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Малооблачно,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17-19, днем 29-31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19290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2781</cp:revision>
  <cp:lastPrinted>2021-10-15T03:50:29Z</cp:lastPrinted>
  <dcterms:created xsi:type="dcterms:W3CDTF">2018-03-27T06:03:00Z</dcterms:created>
  <dcterms:modified xsi:type="dcterms:W3CDTF">2023-06-02T07:53:08Z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