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6441" autoAdjust="0"/>
    <p:restoredTop sz="94660"/>
  </p:normalViewPr>
  <p:slideViewPr>
    <p:cSldViewPr showGuides="1">
      <p:cViewPr>
        <p:scale>
          <a:sx n="100" d="100"/>
          <a:sy n="100" d="100"/>
        </p:scale>
        <p:origin x="-2118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844559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19-21,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36-38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19-21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14314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3243</cp:revision>
  <cp:lastPrinted>2021-07-01T03:56:27Z</cp:lastPrinted>
  <dcterms:created xsi:type="dcterms:W3CDTF">2018-03-27T06:03:00Z</dcterms:created>
  <dcterms:modified xsi:type="dcterms:W3CDTF">2023-06-02T07:40:56Z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