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849571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днем порывы 15-20 м/с. Температура воздуха ночью 11-13, </a:t>
            </a:r>
            <a:r>
              <a:rPr lang="ru-RU" sz="120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31-33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60483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14813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3038</cp:revision>
  <cp:lastPrinted>2023-05-30T06:33:28Z</cp:lastPrinted>
  <dcterms:created xsi:type="dcterms:W3CDTF">2018-03-27T06:03:00Z</dcterms:created>
  <dcterms:modified xsi:type="dcterms:W3CDTF">2023-06-02T07:50:35Z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