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793351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237905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44" y="35456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18041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2716</cp:revision>
  <cp:lastPrinted>2021-10-14T11:15:53Z</cp:lastPrinted>
  <dcterms:created xsi:type="dcterms:W3CDTF">2018-03-27T06:03:00Z</dcterms:created>
  <dcterms:modified xsi:type="dcterms:W3CDTF">2023-06-02T07:44:49Z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