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82954361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июня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4 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30-32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 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4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5 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2047600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3.037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16122</TotalTime>
  <Words>595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2823</cp:revision>
  <cp:lastPrinted>2021-07-01T03:56:27Z</cp:lastPrinted>
  <dcterms:created xsi:type="dcterms:W3CDTF">2018-03-27T06:03:00Z</dcterms:created>
  <dcterms:modified xsi:type="dcterms:W3CDTF">2023-06-03T05:32:04Z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