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36587BC-F857-4B66-A6C2-A559D0DD33B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AF24D-6C85-41A7-80AB-534A4C57AB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B9A46-D00A-4214-8240-8533CACDBB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9B281-BE8E-4774-B967-B2668A7906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58DB7-C735-4E6F-83C8-16C2C7C7FD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4F056-EDEA-4FBD-8E39-AD5CA95633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5D3F7-9797-4B0B-8A62-AF9E47747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D2853-5A5D-4C68-B3D7-93E7EC6C04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C2DDE-1B93-45CC-8ECD-15F4C8265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C0A1E-8DC4-4BC4-8225-20A4A7C10D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E18AE-0C22-4FC3-BBEC-D06A97D474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5CABB-6FFD-42C0-AA07-1A8161F2E7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A6F954D-4DB8-4A27-9ACF-67696F7664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03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03 </a:t>
            </a:r>
            <a:r>
              <a:rPr lang="ru-RU" b="1">
                <a:solidFill>
                  <a:schemeClr val="tx1"/>
                </a:solidFill>
              </a:rPr>
              <a:t>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04 июня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</a:t>
            </a:r>
            <a:r>
              <a:rPr lang="ru-RU">
                <a:solidFill>
                  <a:schemeClr val="tx1"/>
                </a:solidFill>
              </a:rPr>
              <a:t>, днем небольшой кратковременный дождь, гроза. Ветер юго-западный 3-8, при грозе порывы 13 м/с. Температура воздуха ночью 15-17, днем 30-32 тепла.</a:t>
            </a:r>
            <a:endParaRPr lang="ru-RU"/>
          </a:p>
          <a:p>
            <a:pPr algn="just">
              <a:buFont typeface="Arial" charset="0"/>
              <a:buNone/>
            </a:pPr>
            <a:endParaRPr lang="ru-RU"/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04 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юго-восточный 2-7 м/с. Температура воздуха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04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05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59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16179</TotalTime>
  <Words>558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3409</cp:revision>
  <cp:lastPrinted>2021-07-01T09:11:30Z</cp:lastPrinted>
  <dcterms:created xsi:type="dcterms:W3CDTF">2018-03-27T06:03:00Z</dcterms:created>
  <dcterms:modified xsi:type="dcterms:W3CDTF">2023-06-03T07:04:20Z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