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3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4999846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№154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Малооблачно, без осадков. Ветер восточный 7-12 м/с. Температура воздуха ночью 15-17,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31-33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Малооблачно,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восточный 5-10 м/с. Температура воздуха 16-18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3 июня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7483711"/>
              </p:ext>
            </p:extLst>
          </p:nvPr>
        </p:nvGraphicFramePr>
        <p:xfrm>
          <a:off x="5019674" y="4221088"/>
          <a:ext cx="4691064" cy="22190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1.221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0.659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869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16731</TotalTime>
  <Words>640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2866</cp:revision>
  <cp:lastPrinted>2021-07-01T03:56:27Z</cp:lastPrinted>
  <dcterms:created xsi:type="dcterms:W3CDTF">2018-03-27T06:03:00Z</dcterms:created>
  <dcterms:modified xsi:type="dcterms:W3CDTF">2023-06-03T05:33:54Z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