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3212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45116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 Ветер северо-восточный 7-12 м/с. Температура воздуха ночью 19-21, днем 30-32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./Тайманов А.Б.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19303</TotalTime>
  <Words>554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2021-10-15T03:50:29Z</cp:lastPrinted>
  <dcterms:created xsi:type="dcterms:W3CDTF">2018-03-27T06:03:00Z</dcterms:created>
  <dcterms:modified xsi:type="dcterms:W3CDTF">2023-06-03T06:33:07Z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