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06985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Мало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восточный 9-14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3-15 тепла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35-37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05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 7-12 м/с. Температура воздуха ночью 15-17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 ночью 05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94674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22990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3760</cp:revision>
  <cp:lastPrinted>2021-11-30T05:55:24Z</cp:lastPrinted>
  <dcterms:created xsi:type="dcterms:W3CDTF">2018-03-27T06:03:00Z</dcterms:created>
  <dcterms:modified xsi:type="dcterms:W3CDTF">2023-06-03T05:59:46Z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