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7627014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июня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03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1091295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июня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июня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04 июня2023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Ветер восточный 8-13 м/с. Температура воздуха ночью 16-18, днем 33-35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июня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13279</TotalTime>
  <Words>620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2747</cp:revision>
  <cp:lastPrinted>2021-07-01T03:56:27Z</cp:lastPrinted>
  <dcterms:created xsi:type="dcterms:W3CDTF">2018-03-27T06:03:00Z</dcterms:created>
  <dcterms:modified xsi:type="dcterms:W3CDTF">2023-06-03T06:36:01Z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